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9/27/2024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7D96B-C641-4994-B620-2B659C587D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dirty="0"/>
              <a:t>The Idea of Culture: A Concept that Changed How We Explain Human Differences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7E756-586B-42E5-97A7-34ACFDB73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4817745"/>
            <a:ext cx="7891272" cy="1069848"/>
          </a:xfrm>
        </p:spPr>
        <p:txBody>
          <a:bodyPr/>
          <a:lstStyle/>
          <a:p>
            <a:r>
              <a:rPr lang="en-US" dirty="0"/>
              <a:t>Exploring Edward Burnett Tylor’s Concept of Culture</a:t>
            </a:r>
          </a:p>
        </p:txBody>
      </p:sp>
    </p:spTree>
    <p:extLst>
      <p:ext uri="{BB962C8B-B14F-4D97-AF65-F5344CB8AC3E}">
        <p14:creationId xmlns:p14="http://schemas.microsoft.com/office/powerpoint/2010/main" val="3507255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6BD77-A1C6-454D-A0C6-C7AB27A85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Perspectives on Culture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4E6CF2D-B221-42CD-9BA7-20E5B6AB28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28724" y="2650493"/>
            <a:ext cx="9410701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Contemporary Understanding: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Culture is seen as dynamic, evolving through globalization, technology, and social change.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Linear Progression: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Modern anthropology rejects the idea that cultures progress in a linear fashion from "primitive" to "civilized."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878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0FBA-AE93-4B3C-B296-1EE7274A9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Discussion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B993E56-D176-411D-B11C-5CC24CF08C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9847" y="2744537"/>
            <a:ext cx="10335571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did Tylor’s definition of culture challenge the dominant views of human differences during his time?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 Tylor’s idea of "survivals" be applied to modern cultural practices? Provide examples.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does the anthropological concept of culture differ from the everyday use of the term? </a:t>
            </a:r>
          </a:p>
        </p:txBody>
      </p:sp>
    </p:spTree>
    <p:extLst>
      <p:ext uri="{BB962C8B-B14F-4D97-AF65-F5344CB8AC3E}">
        <p14:creationId xmlns:p14="http://schemas.microsoft.com/office/powerpoint/2010/main" val="826132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4A593-74F6-43B3-8706-5FD3E0C95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Culture?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737BD19-8C51-4145-AFFC-8636940BAB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79348" y="2018145"/>
            <a:ext cx="10665099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Culture refers to the learned behaviors, beliefs, values, customs,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social practices shared by a group of people.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key concept in anthropology, explaining human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diversity and social behavior. </a:t>
            </a:r>
          </a:p>
        </p:txBody>
      </p:sp>
    </p:spTree>
    <p:extLst>
      <p:ext uri="{BB962C8B-B14F-4D97-AF65-F5344CB8AC3E}">
        <p14:creationId xmlns:p14="http://schemas.microsoft.com/office/powerpoint/2010/main" val="3626774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6D2E7-8312-4F0D-A56B-5C4F3439C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 of the Presentation: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218E9-1BB5-46E6-8E3F-D17251EED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71725"/>
            <a:ext cx="10058400" cy="3800475"/>
          </a:xfrm>
        </p:spPr>
        <p:txBody>
          <a:bodyPr/>
          <a:lstStyle/>
          <a:p>
            <a:r>
              <a:rPr lang="en-US" sz="3200" dirty="0"/>
              <a:t>To explore how the idea of culture evolved and Edward Burnett Tylor’s role in shaping our understanding of human differences.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81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BCA63-0A39-40A9-8C43-8ACE2D026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Views on Human Differences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93E4A8-EAD6-4ADB-AA00-9A4C9A9680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3752" y="1840120"/>
            <a:ext cx="9089898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Before Anthropology: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Dominated by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biological and racial determinism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Non-Western societies were labeled as "savage" or "barbaric.“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Shift in Perspective: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Contact with diverse cultures through colonial expansion led scholars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seek social and cultural explanations rather than biological ones.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508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1CC70-D24D-4BCE-9421-C036C5307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Was Edward Burnett Tylor?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EE87F-29F0-4560-83F1-5EFB8D0A1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Edward Burnett Tylor (1832-1917):</a:t>
            </a:r>
          </a:p>
          <a:p>
            <a:r>
              <a:rPr lang="en-US" dirty="0"/>
              <a:t>An English anthropologist and one of the founding figures of modern anthropology.</a:t>
            </a:r>
          </a:p>
          <a:p>
            <a:r>
              <a:rPr lang="en-US" dirty="0"/>
              <a:t>Best known for his work </a:t>
            </a:r>
            <a:r>
              <a:rPr lang="en-US" i="1" dirty="0"/>
              <a:t>Primitive Culture</a:t>
            </a:r>
            <a:r>
              <a:rPr lang="en-US" dirty="0"/>
              <a:t> (1871).</a:t>
            </a:r>
          </a:p>
          <a:p>
            <a:r>
              <a:rPr lang="en-US" dirty="0"/>
              <a:t>Key contribution: Introduced the scientific study of culture and defined it broadly.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228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C82AF-BD18-4A4D-ADEE-D10119CC5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Tylor’s Definition of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F9CA2-6752-4265-BD3F-684E32A78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/>
              <a:t>Tylor's Definition (1871):</a:t>
            </a:r>
            <a:endParaRPr lang="en-US" sz="2400" dirty="0"/>
          </a:p>
          <a:p>
            <a:pPr lvl="1"/>
            <a:r>
              <a:rPr lang="en-US" sz="2400" dirty="0"/>
              <a:t>Culture is "that complex whole which includes knowledge, belief, art, morals, law, custom, and any other capabilities and habits acquired by man as a member of society.“</a:t>
            </a:r>
          </a:p>
          <a:p>
            <a:pPr lvl="1"/>
            <a:endParaRPr lang="en-US" sz="2400" dirty="0"/>
          </a:p>
          <a:p>
            <a:pPr marL="274320" lvl="1" indent="0">
              <a:buNone/>
            </a:pPr>
            <a:endParaRPr lang="en-US" sz="2400" dirty="0"/>
          </a:p>
          <a:p>
            <a:r>
              <a:rPr lang="en-US" sz="2400" b="1" dirty="0"/>
              <a:t>Significance of This Definition:</a:t>
            </a:r>
            <a:endParaRPr lang="en-US" sz="2400" dirty="0"/>
          </a:p>
          <a:p>
            <a:pPr lvl="1"/>
            <a:r>
              <a:rPr lang="en-US" sz="2400" dirty="0"/>
              <a:t>Culture is </a:t>
            </a:r>
            <a:r>
              <a:rPr lang="en-US" sz="2400" b="1" dirty="0"/>
              <a:t>learned</a:t>
            </a:r>
            <a:r>
              <a:rPr lang="en-US" sz="2400" dirty="0"/>
              <a:t>, </a:t>
            </a:r>
            <a:r>
              <a:rPr lang="en-US" sz="2400" b="1" dirty="0"/>
              <a:t>shared</a:t>
            </a:r>
            <a:r>
              <a:rPr lang="en-US" sz="2400" dirty="0"/>
              <a:t>, and </a:t>
            </a:r>
            <a:r>
              <a:rPr lang="en-US" sz="2400" b="1" dirty="0"/>
              <a:t>universal</a:t>
            </a:r>
            <a:r>
              <a:rPr lang="en-US" sz="2400" dirty="0"/>
              <a:t> across all human societies.</a:t>
            </a:r>
          </a:p>
          <a:p>
            <a:pPr lvl="1"/>
            <a:r>
              <a:rPr lang="en-US" sz="2400" dirty="0"/>
              <a:t>All humans possess culture, challenging the ethnocentric view of European superiority.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550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86120-78CE-4F9C-B3D2-3D54603E7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Culture as a Learned Behavior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69CEED2-4082-481B-8994-79502C738D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9848" y="2238590"/>
            <a:ext cx="10552889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Idea: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Culture is not biological but learned through participation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society.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Passed down through generations via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socialization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Impact: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Shifted focus from race and biology to social factors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explaining human behavior.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769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42FCE-3095-4126-A8FB-8052E64BE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Tylor’s Impact on Anthropology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30BEB31-A8E6-4A35-999A-A17D39D389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7175" y="1857508"/>
            <a:ext cx="10871073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Challenging Ethnocentrism: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Tylor’s work questioned the superiority of Western culture and promoted the idea that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 cultures are valid and worthy of study.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Holistic View of Culture: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Culture encompasses all aspects of life—religion, economy, law, and social norms.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Foundation for Future Anthropologists: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Laid the groundwork for figures like Franz Boas and Bronislaw Malinowski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092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DE6B1-CDF4-48A2-8855-44B529BB7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Critiques of Tylor’s Work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98C45D6-B0A9-45D3-A575-58A8531B4E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9848" y="1920490"/>
            <a:ext cx="9755468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Cultural Evolution: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Criticized for reinforcing the idea of Western superiority.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Legacy: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Despite criticisms, Tylor’s definition of culture as a universal, learned system of behavior remains central to anthropology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7965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12</TotalTime>
  <Words>510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Rockwell</vt:lpstr>
      <vt:lpstr>Rockwell Condensed</vt:lpstr>
      <vt:lpstr>Wingdings</vt:lpstr>
      <vt:lpstr>Wood Type</vt:lpstr>
      <vt:lpstr>The Idea of Culture: A Concept that Changed How We Explain Human Differences</vt:lpstr>
      <vt:lpstr>What is Culture?</vt:lpstr>
      <vt:lpstr>Objective of the Presentation:</vt:lpstr>
      <vt:lpstr>Early Views on Human Differences</vt:lpstr>
      <vt:lpstr>Who Was Edward Burnett Tylor?</vt:lpstr>
      <vt:lpstr>Tylor’s Definition of Culture</vt:lpstr>
      <vt:lpstr>Culture as a Learned Behavior</vt:lpstr>
      <vt:lpstr>Tylor’s Impact on Anthropology</vt:lpstr>
      <vt:lpstr>Critiques of Tylor’s Work</vt:lpstr>
      <vt:lpstr>Modern Perspectives on Culture</vt:lpstr>
      <vt:lpstr>Questions for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Idea of Culture: A Concept that Changed How We Explain Human Differences</dc:title>
  <dc:creator>Ulzhan</dc:creator>
  <cp:lastModifiedBy>Ulzhan</cp:lastModifiedBy>
  <cp:revision>1</cp:revision>
  <dcterms:created xsi:type="dcterms:W3CDTF">2024-09-27T04:51:48Z</dcterms:created>
  <dcterms:modified xsi:type="dcterms:W3CDTF">2024-09-27T05:04:41Z</dcterms:modified>
</cp:coreProperties>
</file>